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756775" cy="6913563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01">
          <p15:clr>
            <a:srgbClr val="A4A3A4"/>
          </p15:clr>
        </p15:guide>
        <p15:guide id="2" pos="10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6" d="100"/>
          <a:sy n="116" d="100"/>
        </p:scale>
        <p:origin x="1744" y="176"/>
      </p:cViewPr>
      <p:guideLst>
        <p:guide orient="horz" pos="5001"/>
        <p:guide pos="10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758" y="2143204"/>
            <a:ext cx="8293259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516" y="3871595"/>
            <a:ext cx="682974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7839" y="1590119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24739" y="1590119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2" y="278611"/>
            <a:ext cx="5855811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839" y="1590119"/>
            <a:ext cx="878109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17304" y="6429613"/>
            <a:ext cx="31221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7839" y="6429613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24879" y="6429613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49714" y="4727347"/>
            <a:ext cx="457348" cy="1636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485" y="5129698"/>
            <a:ext cx="6207804" cy="1603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EAAD1D-45C7-AB4A-A725-71BC0488163C}"/>
              </a:ext>
            </a:extLst>
          </p:cNvPr>
          <p:cNvSpPr txBox="1"/>
          <p:nvPr/>
        </p:nvSpPr>
        <p:spPr>
          <a:xfrm>
            <a:off x="0" y="580992"/>
            <a:ext cx="9756775" cy="1754302"/>
          </a:xfrm>
          <a:prstGeom prst="rect">
            <a:avLst/>
          </a:prstGeom>
          <a:noFill/>
          <a:ln>
            <a:noFill/>
          </a:ln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B96577-01CB-0047-BB14-7A19D33D97A9}"/>
              </a:ext>
            </a:extLst>
          </p:cNvPr>
          <p:cNvSpPr txBox="1"/>
          <p:nvPr/>
        </p:nvSpPr>
        <p:spPr>
          <a:xfrm>
            <a:off x="835197" y="2618584"/>
            <a:ext cx="8086381" cy="1938968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[COMPANY NAME] come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23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10</cp:revision>
  <dcterms:created xsi:type="dcterms:W3CDTF">2018-07-06T16:32:06Z</dcterms:created>
  <dcterms:modified xsi:type="dcterms:W3CDTF">2021-04-06T10:37:42Z</dcterms:modified>
</cp:coreProperties>
</file>